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4251D-F0C0-4B47-8721-8AE1CC26F4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Progressive Web apps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7CCB47-8D90-46DC-8006-0B03E15174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Developing apps available both online and offline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1BD248-8CCD-41BE-A5C9-FAB8E99EF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74" y="185121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388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F5044C-93C6-4D4B-834C-596C3294A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612" y="414488"/>
            <a:ext cx="10906776" cy="602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903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EB4014-EC0F-47C3-A0DE-3D636AD96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79" y="352407"/>
            <a:ext cx="10885241" cy="615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934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BD5110-6248-45E5-ABA6-A9BDAAC1C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44" y="393320"/>
            <a:ext cx="10727311" cy="607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698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8D624D-E80A-40C6-A2C6-056112E46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563" y="389964"/>
            <a:ext cx="10880873" cy="607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279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F9C69-C2E5-4AB5-B745-DDC6B83A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864223"/>
            <a:ext cx="10820400" cy="11295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80177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3F5872-3CAF-4C91-A9EF-4BE3CF972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91" y="455396"/>
            <a:ext cx="10764818" cy="594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980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7FFA83-C609-4C9E-9A5C-AE11EF343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08" y="508348"/>
            <a:ext cx="10776476" cy="5956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315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157DFE-954D-47C8-AED4-810639D90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48" y="391775"/>
            <a:ext cx="10747503" cy="605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05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F7507F-29B9-4587-8A8D-91BB6BE5C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607" y="416404"/>
            <a:ext cx="10810786" cy="602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890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27893D-1B8B-4B11-9FB2-57497C5A5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537" y="481490"/>
            <a:ext cx="10588926" cy="589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631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8A2AB4-CC71-4142-A042-6C823CD2A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908" y="473336"/>
            <a:ext cx="10918184" cy="590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797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48F93C-1A0E-4E82-8175-D8AE3305D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30" y="389344"/>
            <a:ext cx="10886739" cy="607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045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7921F2-1A68-47BF-8A61-31B64B67F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19" y="357819"/>
            <a:ext cx="11083962" cy="614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468128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31</TotalTime>
  <Words>12</Words>
  <Application>Microsoft Office PowerPoint</Application>
  <PresentationFormat>Widescreen</PresentationFormat>
  <Paragraphs>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Century Gothic</vt:lpstr>
      <vt:lpstr>Vapor Trail</vt:lpstr>
      <vt:lpstr>Progressive Web apps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Progressive Web apps</dc:title>
  <dc:creator>Pc</dc:creator>
  <cp:lastModifiedBy>Pc</cp:lastModifiedBy>
  <cp:revision>2</cp:revision>
  <dcterms:created xsi:type="dcterms:W3CDTF">2018-11-10T04:52:28Z</dcterms:created>
  <dcterms:modified xsi:type="dcterms:W3CDTF">2018-11-10T05:24:07Z</dcterms:modified>
</cp:coreProperties>
</file>

<file path=docProps/thumbnail.jpeg>
</file>